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59" r:id="rId7"/>
    <p:sldId id="260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1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F844-4D3B-4468-96B1-A17CAD37DD73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2B39-86A9-458C-B67C-ABCE423F9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F844-4D3B-4468-96B1-A17CAD37DD73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2B39-86A9-458C-B67C-ABCE423F9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F844-4D3B-4468-96B1-A17CAD37DD73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2B39-86A9-458C-B67C-ABCE423F9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F844-4D3B-4468-96B1-A17CAD37DD73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2B39-86A9-458C-B67C-ABCE423F9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F844-4D3B-4468-96B1-A17CAD37DD73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2B39-86A9-458C-B67C-ABCE423F9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F844-4D3B-4468-96B1-A17CAD37DD73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2B39-86A9-458C-B67C-ABCE423F9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F844-4D3B-4468-96B1-A17CAD37DD73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2B39-86A9-458C-B67C-ABCE423F9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F844-4D3B-4468-96B1-A17CAD37DD73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2B39-86A9-458C-B67C-ABCE423F9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F844-4D3B-4468-96B1-A17CAD37DD73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2B39-86A9-458C-B67C-ABCE423F9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F844-4D3B-4468-96B1-A17CAD37DD73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2B39-86A9-458C-B67C-ABCE423F9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F844-4D3B-4468-96B1-A17CAD37DD73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2B39-86A9-458C-B67C-ABCE423F9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6F844-4D3B-4468-96B1-A17CAD37DD73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D2B39-86A9-458C-B67C-ABCE423F9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tv/CUmzpqnATbX/?utm_medium=share_shee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8.xml"/><Relationship Id="rId5" Type="http://schemas.openxmlformats.org/officeDocument/2006/relationships/image" Target="../media/image6.jpeg"/><Relationship Id="rId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/uzecTV/videos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20.jpe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5.infourok.ru/uploads/ex/07a3/00179aca-8de4ec3f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ds05.infourok.ru/uploads/ex/07a3/00179aca-8de4ec3f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714356"/>
            <a:ext cx="7524802" cy="564360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71538" y="285728"/>
            <a:ext cx="764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https://www.instagram.com/tv/CUmzpqnATbX/?utm_medium=share_sheet</a:t>
            </a:r>
            <a:endParaRPr lang="en-US" dirty="0" smtClean="0"/>
          </a:p>
          <a:p>
            <a:endParaRPr lang="ru-RU" dirty="0"/>
          </a:p>
        </p:txBody>
      </p:sp>
      <p:pic>
        <p:nvPicPr>
          <p:cNvPr id="20482" name="Picture 2" descr="https://avatars.mds.yandex.net/get-zen_doc/1923220/pub_5d73cd211ee34f00aef13774_5d73cfa73f548700ad8b71b4/scale_1200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6000768"/>
            <a:ext cx="774671" cy="647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buryadxelen.com/backend/web/assets/319430f9/pictures/24_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ltGray">
          <a:xfrm>
            <a:off x="142876" y="142876"/>
            <a:ext cx="8929718" cy="65722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Gray"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7158" y="500042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2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«Детский сад 89 «Журавленок» компенсирующего вида </a:t>
            </a:r>
            <a:endParaRPr lang="ru-RU" sz="2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868" y="2357430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B0F0"/>
                </a:solidFill>
              </a:rPr>
              <a:t>ПРОЕКТ </a:t>
            </a:r>
            <a:endParaRPr lang="ru-RU" sz="3600" b="1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1736" y="3000372"/>
            <a:ext cx="350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«Погружение в языковую среду через прочтение народного эпоса «</a:t>
            </a:r>
            <a:r>
              <a:rPr lang="ru-RU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Гэсэра</a:t>
            </a:r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9124" y="4572008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Автор: Дондукова Юлия Александрова</a:t>
            </a:r>
          </a:p>
          <a:p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Вампилова </a:t>
            </a:r>
            <a:r>
              <a:rPr lang="ru-RU" sz="1200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Саяна</a:t>
            </a:r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Максимовна</a:t>
            </a:r>
            <a:endParaRPr lang="ru-RU" sz="12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43306" y="6000768"/>
            <a:ext cx="1000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2021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571480"/>
            <a:ext cx="4286280" cy="64294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B0F0"/>
                </a:solidFill>
              </a:rPr>
              <a:t>Паспорт проекта </a:t>
            </a:r>
            <a:endParaRPr lang="ru-RU" sz="3200" dirty="0">
              <a:solidFill>
                <a:srgbClr val="00B0F0"/>
              </a:solidFill>
            </a:endParaRPr>
          </a:p>
        </p:txBody>
      </p:sp>
      <p:pic>
        <p:nvPicPr>
          <p:cNvPr id="15362" name="Picture 2" descr="https://mplanetspb.ru/wp-content/uploads/pamyatnik-geser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3248219" cy="48577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29058" y="1357298"/>
            <a:ext cx="450059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Тип проекта</a:t>
            </a:r>
            <a:r>
              <a:rPr lang="ru-RU" dirty="0" smtClean="0"/>
              <a:t>: информационно- практико-ориентированный </a:t>
            </a:r>
          </a:p>
          <a:p>
            <a:r>
              <a:rPr lang="ru-RU" u="sng" dirty="0" smtClean="0"/>
              <a:t>Вид проекта: </a:t>
            </a:r>
            <a:r>
              <a:rPr lang="ru-RU" dirty="0" smtClean="0"/>
              <a:t>долгосрочный </a:t>
            </a:r>
          </a:p>
          <a:p>
            <a:r>
              <a:rPr lang="ru-RU" u="sng" dirty="0" smtClean="0"/>
              <a:t>Сроки реализации: </a:t>
            </a:r>
            <a:r>
              <a:rPr lang="ru-RU" dirty="0" smtClean="0"/>
              <a:t>сентябрь 2021- май 2022</a:t>
            </a:r>
          </a:p>
          <a:p>
            <a:r>
              <a:rPr lang="ru-RU" u="sng" dirty="0" smtClean="0"/>
              <a:t>Участники проекта: </a:t>
            </a:r>
            <a:r>
              <a:rPr lang="ru-RU" dirty="0" smtClean="0"/>
              <a:t>педагоги ДОУ, воспитанники и их родители.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u="sng" dirty="0" smtClean="0"/>
              <a:t>Итоговое мероприятие:  </a:t>
            </a:r>
            <a:r>
              <a:rPr lang="ru-RU" dirty="0" smtClean="0"/>
              <a:t>Викторина « В гостях у </a:t>
            </a:r>
            <a:r>
              <a:rPr lang="ru-RU" dirty="0" err="1" smtClean="0"/>
              <a:t>Гэсэра</a:t>
            </a:r>
            <a:r>
              <a:rPr lang="ru-RU" dirty="0" smtClean="0"/>
              <a:t>»</a:t>
            </a:r>
          </a:p>
          <a:p>
            <a:endParaRPr lang="ru-RU" dirty="0"/>
          </a:p>
          <a:p>
            <a:r>
              <a:rPr lang="ru-RU" dirty="0" smtClean="0"/>
              <a:t>Результат проекта: создание мини-музея «</a:t>
            </a:r>
            <a:r>
              <a:rPr lang="ru-RU" dirty="0" err="1" smtClean="0"/>
              <a:t>Гэсэр</a:t>
            </a:r>
            <a:r>
              <a:rPr lang="ru-RU" dirty="0" smtClean="0"/>
              <a:t> - национальный герой», преобразование предметно-развивающей среды в группах и на участках ДОУ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28596" y="500042"/>
            <a:ext cx="8215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Проблема:</a:t>
            </a:r>
          </a:p>
          <a:p>
            <a:pPr algn="ctr"/>
            <a:r>
              <a:rPr lang="ru-RU" b="1" dirty="0" smtClean="0"/>
              <a:t>Многие педагоги и воспитанники детского сада  №89 «Журавленок» не знают о народном эпос, и единицы не слышали о таком достоянии нашего народа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00034" y="1643050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Гипотеза проекта:  частично проблему можно устранить, если будут реализованы следующие условия 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3643314"/>
            <a:ext cx="3000396" cy="2714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Comic Sans MS" pitchFamily="66" charset="0"/>
              </a:rPr>
              <a:t>Повышения уровня профессиональной компетентности педагогов путем совместных прочтения эпоса «</a:t>
            </a:r>
            <a:r>
              <a:rPr lang="ru-RU" sz="1400" dirty="0" err="1" smtClean="0">
                <a:latin typeface="Comic Sans MS" pitchFamily="66" charset="0"/>
              </a:rPr>
              <a:t>Гэсэр</a:t>
            </a:r>
            <a:r>
              <a:rPr lang="ru-RU" sz="1400" dirty="0" smtClean="0">
                <a:latin typeface="Comic Sans MS" pitchFamily="66" charset="0"/>
              </a:rPr>
              <a:t>» и обсуждения о смысле </a:t>
            </a:r>
            <a:r>
              <a:rPr lang="ru-RU" sz="1400" dirty="0" err="1" smtClean="0">
                <a:latin typeface="Comic Sans MS" pitchFamily="66" charset="0"/>
              </a:rPr>
              <a:t>улигера</a:t>
            </a:r>
            <a:r>
              <a:rPr lang="ru-RU" sz="1400" dirty="0" smtClean="0">
                <a:latin typeface="Comic Sans MS" pitchFamily="66" charset="0"/>
              </a:rPr>
              <a:t>, для адаптированного прочтения детьми</a:t>
            </a:r>
            <a:endParaRPr lang="ru-RU" sz="1400" dirty="0">
              <a:latin typeface="Comic Sans MS" pitchFamily="66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214282" y="2643182"/>
            <a:ext cx="1214446" cy="64294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2357422" y="2786058"/>
            <a:ext cx="3929090" cy="200026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Участие родителей в мероприятиях, направленных на погружение в языковую среду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3714744" y="2285992"/>
            <a:ext cx="428628" cy="57150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572264" y="2357430"/>
            <a:ext cx="2357454" cy="19288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Переход родителей от роли пассивных наблюдателей к активному участию в сотрудничестве с ДОУ</a:t>
            </a:r>
            <a:endParaRPr lang="ru-RU" b="1" dirty="0"/>
          </a:p>
        </p:txBody>
      </p:sp>
      <p:sp>
        <p:nvSpPr>
          <p:cNvPr id="22" name="Стрелка вниз 21"/>
          <p:cNvSpPr/>
          <p:nvPr/>
        </p:nvSpPr>
        <p:spPr>
          <a:xfrm>
            <a:off x="7643834" y="1928802"/>
            <a:ext cx="285752" cy="35719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143372" y="4714884"/>
            <a:ext cx="4714908" cy="15716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Организация системной работы(мероприятий) с воспитанниками детского сада №89 «Журавленок». Направленных на погружение в языковую среду путем прочтения  героического эпоса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6215074" y="2071678"/>
            <a:ext cx="285752" cy="2643206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2000264" cy="1011222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Цель проекта: 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57422" y="357166"/>
            <a:ext cx="6000792" cy="10001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заинтересовать участников проекта к изучению культуры бурятского народа и языку, через прочтение эпоса.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142844" y="1643050"/>
            <a:ext cx="8786874" cy="857256"/>
          </a:xfrm>
          <a:prstGeom prst="flowChartAlternateProcess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ЗАДАЧИ проекта </a:t>
            </a:r>
            <a:endParaRPr lang="ru-RU" b="1" dirty="0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071934" y="2500306"/>
            <a:ext cx="5072066" cy="785818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Привлечение внимания участников к изучению бурятского языка</a:t>
            </a:r>
            <a:endParaRPr lang="ru-RU" dirty="0"/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3286084" y="3286124"/>
            <a:ext cx="5857916" cy="1000132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Преобразование развивающей предметно-пространственной  </a:t>
            </a:r>
            <a:r>
              <a:rPr lang="ru-RU" b="1" dirty="0" err="1" smtClean="0">
                <a:solidFill>
                  <a:schemeClr val="tx1"/>
                </a:solidFill>
              </a:rPr>
              <a:t>билингвальной</a:t>
            </a:r>
            <a:r>
              <a:rPr lang="ru-RU" b="1" dirty="0" smtClean="0">
                <a:solidFill>
                  <a:schemeClr val="tx1"/>
                </a:solidFill>
              </a:rPr>
              <a:t> среды в группах и на участках ДОУ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2000232" y="4286256"/>
            <a:ext cx="7143768" cy="1000132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Создание условия для формирования у детей познавательного интереса, путем просмотра спектакля «Ню</a:t>
            </a:r>
            <a:r>
              <a:rPr lang="en-US" b="1" dirty="0" smtClean="0">
                <a:solidFill>
                  <a:schemeClr val="tx1"/>
                </a:solidFill>
              </a:rPr>
              <a:t>h</a:t>
            </a:r>
            <a:r>
              <a:rPr lang="ru-RU" b="1" dirty="0" err="1" smtClean="0">
                <a:solidFill>
                  <a:schemeClr val="tx1"/>
                </a:solidFill>
              </a:rPr>
              <a:t>атай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нюргай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х</a:t>
            </a:r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ℽ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б</a:t>
            </a:r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ℽ ℽ</a:t>
            </a:r>
            <a:r>
              <a:rPr lang="ru-RU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н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» , прослушивания гимна «АБАЙ </a:t>
            </a:r>
            <a:r>
              <a:rPr lang="ru-RU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Гэсэр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928662" y="5286388"/>
            <a:ext cx="8215338" cy="100013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Поиск и приглашение в гости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улигершин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для рассказывания эпоса детям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2536" name="Picture 8" descr="https://arigus.tv/video/VE/2020/JPG/1708_purbuev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571744"/>
            <a:ext cx="1822356" cy="1643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38" y="142852"/>
            <a:ext cx="68580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Дорожная карта проекта </a:t>
            </a:r>
            <a:endParaRPr lang="ru-RU" sz="3200" b="1" dirty="0">
              <a:ln w="18000">
                <a:solidFill>
                  <a:srgbClr val="7030A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805914"/>
              </p:ext>
            </p:extLst>
          </p:nvPr>
        </p:nvGraphicFramePr>
        <p:xfrm>
          <a:off x="571472" y="1000108"/>
          <a:ext cx="8072495" cy="5522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3640"/>
                <a:gridCol w="2932607"/>
                <a:gridCol w="1393041"/>
                <a:gridCol w="2643207"/>
              </a:tblGrid>
              <a:tr h="28575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№ </a:t>
                      </a:r>
                      <a:r>
                        <a:rPr lang="ru-RU" sz="1200" dirty="0" err="1" smtClean="0"/>
                        <a:t>п\п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Мероприятия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Месяц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Участники </a:t>
                      </a:r>
                      <a:endParaRPr lang="ru-RU" sz="1200" dirty="0"/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Прочтение</a:t>
                      </a:r>
                      <a:r>
                        <a:rPr lang="ru-RU" sz="1200" baseline="0" dirty="0" smtClean="0"/>
                        <a:t> отрывков из эпоса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 течение года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Родители</a:t>
                      </a:r>
                      <a:r>
                        <a:rPr lang="ru-RU" sz="1200" baseline="0" dirty="0" smtClean="0"/>
                        <a:t> с</a:t>
                      </a:r>
                      <a:r>
                        <a:rPr lang="ru-RU" sz="1200" dirty="0" smtClean="0"/>
                        <a:t>тарших </a:t>
                      </a:r>
                      <a:r>
                        <a:rPr lang="ru-RU" sz="1200" dirty="0" smtClean="0"/>
                        <a:t>и </a:t>
                      </a:r>
                      <a:r>
                        <a:rPr lang="ru-RU" sz="1200" dirty="0" smtClean="0"/>
                        <a:t>подготовительных групп, </a:t>
                      </a:r>
                      <a:r>
                        <a:rPr lang="ru-RU" sz="1200" dirty="0" smtClean="0"/>
                        <a:t>учитель бурятского языка</a:t>
                      </a:r>
                      <a:endParaRPr lang="ru-RU" sz="1200" dirty="0"/>
                    </a:p>
                  </a:txBody>
                  <a:tcPr/>
                </a:tc>
              </a:tr>
              <a:tr h="4000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Конкурс рисунков и поделок</a:t>
                      </a:r>
                      <a:r>
                        <a:rPr lang="ru-RU" sz="1200" baseline="0" dirty="0" smtClean="0"/>
                        <a:t> на тему «</a:t>
                      </a:r>
                      <a:r>
                        <a:rPr lang="ru-RU" sz="1200" baseline="0" dirty="0" err="1" smtClean="0"/>
                        <a:t>Гэсэр</a:t>
                      </a:r>
                      <a:r>
                        <a:rPr lang="ru-RU" sz="1200" baseline="0" dirty="0" smtClean="0"/>
                        <a:t>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Сентябрь, февраль</a:t>
                      </a:r>
                      <a:r>
                        <a:rPr lang="ru-RU" sz="1200" baseline="0" dirty="0" smtClean="0"/>
                        <a:t>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Педагоги, родители и воспитанники старших и подготовительных групп </a:t>
                      </a:r>
                      <a:endParaRPr lang="ru-RU" sz="1200" dirty="0"/>
                    </a:p>
                  </a:txBody>
                  <a:tcPr/>
                </a:tc>
              </a:tr>
              <a:tr h="44292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Экскурсия в музей</a:t>
                      </a:r>
                      <a:r>
                        <a:rPr lang="ru-RU" sz="1200" baseline="0" dirty="0" smtClean="0"/>
                        <a:t> имени </a:t>
                      </a:r>
                      <a:r>
                        <a:rPr lang="ru-RU" sz="1200" baseline="0" dirty="0" err="1" smtClean="0"/>
                        <a:t>Сампилова</a:t>
                      </a:r>
                      <a:r>
                        <a:rPr lang="ru-RU" sz="1200" baseline="0" dirty="0" smtClean="0"/>
                        <a:t>  (Изобразительная «</a:t>
                      </a:r>
                      <a:r>
                        <a:rPr lang="ru-RU" sz="1200" baseline="0" dirty="0" err="1" smtClean="0"/>
                        <a:t>Гэсэриада</a:t>
                      </a:r>
                      <a:r>
                        <a:rPr lang="ru-RU" sz="1200" baseline="0" dirty="0" smtClean="0"/>
                        <a:t>»)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Октябрь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Педагоги</a:t>
                      </a:r>
                      <a:r>
                        <a:rPr lang="ru-RU" sz="1200" baseline="0" dirty="0" smtClean="0"/>
                        <a:t> и </a:t>
                      </a:r>
                      <a:r>
                        <a:rPr lang="ru-RU" sz="1200" baseline="0" dirty="0" smtClean="0"/>
                        <a:t>родители, воспитанники </a:t>
                      </a:r>
                      <a:r>
                        <a:rPr lang="ru-RU" sz="1200" baseline="0" dirty="0" smtClean="0"/>
                        <a:t>старших, подготовительных групп</a:t>
                      </a:r>
                      <a:endParaRPr lang="ru-RU" sz="1200" dirty="0"/>
                    </a:p>
                  </a:txBody>
                  <a:tcPr/>
                </a:tc>
              </a:tr>
              <a:tr h="49148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Флэшмоб</a:t>
                      </a:r>
                      <a:r>
                        <a:rPr lang="ru-RU" sz="1200" dirty="0" smtClean="0"/>
                        <a:t> «Читаем эпос</a:t>
                      </a:r>
                      <a:r>
                        <a:rPr lang="ru-RU" sz="1200" baseline="0" dirty="0" smtClean="0"/>
                        <a:t> Абай </a:t>
                      </a:r>
                      <a:r>
                        <a:rPr lang="ru-RU" sz="1200" baseline="0" dirty="0" err="1" smtClean="0"/>
                        <a:t>Гэсэр</a:t>
                      </a:r>
                      <a:r>
                        <a:rPr lang="ru-RU" sz="1200" baseline="0" dirty="0" smtClean="0"/>
                        <a:t>», акция </a:t>
                      </a:r>
                      <a:r>
                        <a:rPr lang="en-US" sz="1200" baseline="0" dirty="0" smtClean="0"/>
                        <a:t>#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baseline="0" dirty="0" err="1" smtClean="0"/>
                        <a:t>прочитайГэсэра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Ноябрь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Все желающие </a:t>
                      </a:r>
                      <a:endParaRPr lang="ru-RU" sz="1200" dirty="0"/>
                    </a:p>
                  </a:txBody>
                  <a:tcPr/>
                </a:tc>
              </a:tr>
              <a:tr h="28006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Квэст-игра</a:t>
                      </a:r>
                      <a:r>
                        <a:rPr lang="ru-RU" sz="1200" dirty="0" smtClean="0"/>
                        <a:t> «По следам </a:t>
                      </a:r>
                      <a:r>
                        <a:rPr lang="ru-RU" sz="1200" dirty="0" err="1" smtClean="0"/>
                        <a:t>Гэсэра</a:t>
                      </a:r>
                      <a:r>
                        <a:rPr lang="ru-RU" sz="1200" dirty="0" smtClean="0"/>
                        <a:t>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Декабрь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Старшие и подготовительные группы </a:t>
                      </a:r>
                      <a:endParaRPr lang="ru-RU" sz="1200" dirty="0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Экскурсия в город Гуннов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январь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Педколлектив</a:t>
                      </a:r>
                      <a:r>
                        <a:rPr lang="ru-RU" sz="1200" dirty="0" smtClean="0"/>
                        <a:t> детского сада</a:t>
                      </a:r>
                      <a:endParaRPr lang="ru-RU" sz="1200" dirty="0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Празднование праздника </a:t>
                      </a:r>
                      <a:r>
                        <a:rPr lang="ru-RU" sz="1200" dirty="0" err="1" smtClean="0"/>
                        <a:t>Сагаалган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Февраль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все возрастные группы</a:t>
                      </a:r>
                    </a:p>
                  </a:txBody>
                  <a:tcPr/>
                </a:tc>
              </a:tr>
              <a:tr h="4000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Конкурс  «</a:t>
                      </a:r>
                      <a:r>
                        <a:rPr lang="ru-RU" sz="1200" dirty="0" err="1" smtClean="0"/>
                        <a:t>Эдир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Батаар</a:t>
                      </a:r>
                      <a:r>
                        <a:rPr lang="ru-RU" sz="1200" dirty="0" smtClean="0"/>
                        <a:t>, </a:t>
                      </a:r>
                      <a:r>
                        <a:rPr lang="ru-RU" sz="1200" dirty="0" err="1" smtClean="0"/>
                        <a:t>Эдир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Дангина</a:t>
                      </a:r>
                      <a:r>
                        <a:rPr lang="ru-RU" sz="1200" dirty="0" smtClean="0"/>
                        <a:t>»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Март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Все</a:t>
                      </a:r>
                      <a:r>
                        <a:rPr lang="ru-RU" sz="1200" baseline="0" dirty="0" smtClean="0"/>
                        <a:t> желающие </a:t>
                      </a:r>
                      <a:endParaRPr lang="ru-RU" sz="1200" dirty="0"/>
                    </a:p>
                  </a:txBody>
                  <a:tcPr/>
                </a:tc>
              </a:tr>
              <a:tr h="50006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Посещение Национальной библиотеки РБ. Выставка книг по </a:t>
                      </a:r>
                      <a:r>
                        <a:rPr lang="ru-RU" sz="1200" dirty="0" err="1" smtClean="0"/>
                        <a:t>Гэсэриаде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апрель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Педагоги, родители и воспитанники детского сада</a:t>
                      </a:r>
                      <a:endParaRPr lang="ru-RU" sz="1200" dirty="0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Викторина «В гостях у </a:t>
                      </a:r>
                      <a:r>
                        <a:rPr lang="ru-RU" sz="1200" dirty="0" err="1" smtClean="0"/>
                        <a:t>Гэсэра</a:t>
                      </a:r>
                      <a:r>
                        <a:rPr lang="ru-RU" sz="1200" dirty="0" smtClean="0"/>
                        <a:t>»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май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Все</a:t>
                      </a:r>
                      <a:r>
                        <a:rPr lang="ru-RU" sz="1200" baseline="0" dirty="0" smtClean="0"/>
                        <a:t> возрастные группы</a:t>
                      </a:r>
                      <a:endParaRPr lang="ru-RU" sz="1200" dirty="0"/>
                    </a:p>
                  </a:txBody>
                  <a:tcPr/>
                </a:tc>
              </a:tr>
              <a:tr h="45720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Конкурс поделок «Лук и стрела </a:t>
                      </a:r>
                      <a:r>
                        <a:rPr lang="ru-RU" sz="1200" dirty="0" err="1" smtClean="0"/>
                        <a:t>Гэсэра</a:t>
                      </a:r>
                      <a:r>
                        <a:rPr lang="ru-RU" sz="1200" dirty="0" smtClean="0"/>
                        <a:t>»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май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Все желающие </a:t>
                      </a:r>
                      <a:endParaRPr lang="ru-RU" sz="1200" dirty="0"/>
                    </a:p>
                  </a:txBody>
                  <a:tcPr/>
                </a:tc>
              </a:tr>
              <a:tr h="69585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Постановка театрального представления отрывка</a:t>
                      </a:r>
                      <a:r>
                        <a:rPr lang="ru-RU" sz="1200" baseline="0" dirty="0" smtClean="0"/>
                        <a:t> из эпоса «</a:t>
                      </a:r>
                      <a:r>
                        <a:rPr lang="ru-RU" sz="1200" baseline="0" dirty="0" err="1" smtClean="0"/>
                        <a:t>Гэсэр</a:t>
                      </a:r>
                      <a:r>
                        <a:rPr lang="ru-RU" sz="1200" baseline="0" dirty="0" smtClean="0"/>
                        <a:t>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май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Педагоги ДОУ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8" descr="https://ds04.infourok.ru/uploads/ex/06a6/000780b5-deede599/hello_html_7784ceaf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749917"/>
            <a:ext cx="285752" cy="464637"/>
          </a:xfrm>
          <a:prstGeom prst="rect">
            <a:avLst/>
          </a:prstGeom>
          <a:noFill/>
        </p:spPr>
      </p:pic>
      <p:pic>
        <p:nvPicPr>
          <p:cNvPr id="7" name="Picture 4" descr="https://buryadxelen.com/backend/web/assets/319430f9/pictures/42_29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2714620"/>
            <a:ext cx="285752" cy="442170"/>
          </a:xfrm>
          <a:prstGeom prst="rect">
            <a:avLst/>
          </a:prstGeom>
          <a:noFill/>
        </p:spPr>
      </p:pic>
      <p:pic>
        <p:nvPicPr>
          <p:cNvPr id="16388" name="Picture 4" descr="https://buryadxelen.com/backend/web/assets/319430f9/pictures/42_2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1316518"/>
            <a:ext cx="242264" cy="397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70" y="71414"/>
            <a:ext cx="407196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perspectiveContrastingRightFacing"/>
            <a:lightRig rig="threePt" dir="t"/>
          </a:scene3d>
          <a:sp3d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185792" y="2743150"/>
            <a:ext cx="4372048" cy="385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  <a:softEdge rad="127000"/>
          </a:effec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03861"/>
            <a:ext cx="3929058" cy="4396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285728"/>
            <a:ext cx="5472122" cy="51115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Конкурс рисунков и поделок на тему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Гэсэр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 (сентябрь 2021)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2714620"/>
            <a:ext cx="3714744" cy="396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4" name="Picture 8" descr="https://ds04.infourok.ru/uploads/ex/06a6/000780b5-deede599/hello_html_7784ceaf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1053542"/>
            <a:ext cx="1005847" cy="1635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0"/>
            <a:ext cx="7215238" cy="85725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Прочтение отрывка из эпоса </a:t>
            </a:r>
            <a:r>
              <a:rPr lang="ru-RU" sz="2400" dirty="0" smtClean="0"/>
              <a:t>«</a:t>
            </a:r>
            <a:r>
              <a:rPr lang="ru-RU" sz="2400" dirty="0" err="1" smtClean="0"/>
              <a:t>Гэсэр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214554"/>
            <a:ext cx="307183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4250553"/>
            <a:ext cx="3476596" cy="260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642918"/>
            <a:ext cx="2839661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214422"/>
            <a:ext cx="3000364" cy="454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41" name="Picture 9" descr="https://buryadxelen.com/backend/web/assets/319430f9/pictures/42_2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714356"/>
            <a:ext cx="773086" cy="126995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0" y="5929330"/>
            <a:ext cx="33575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hlinkClick r:id="rId8"/>
              </a:rPr>
              <a:t>https://www.youtube.com/c/uzecTV/videos</a:t>
            </a:r>
            <a:endParaRPr lang="en-US" sz="2000" b="1" cap="none" spc="100" dirty="0" smtClean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  <a:p>
            <a:pPr algn="ctr"/>
            <a:endParaRPr lang="ru-RU" sz="20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Флэшмоб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«Читаем эпос «Абай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Гэсэр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385765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643050"/>
            <a:ext cx="4429096" cy="4429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9460" name="Picture 4" descr="https://buryadxelen.com/backend/web/assets/319430f9/pictures/42_29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15338" y="285728"/>
            <a:ext cx="692502" cy="1071570"/>
          </a:xfrm>
          <a:prstGeom prst="rect">
            <a:avLst/>
          </a:prstGeom>
          <a:noFill/>
        </p:spPr>
      </p:pic>
      <p:pic>
        <p:nvPicPr>
          <p:cNvPr id="19462" name="Picture 6" descr="https://itexts.net/files/online_html/121089/i_048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2462" y="6072206"/>
            <a:ext cx="758221" cy="6208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</TotalTime>
  <Words>501</Words>
  <Application>Microsoft Office PowerPoint</Application>
  <PresentationFormat>Экран (4:3)</PresentationFormat>
  <Paragraphs>90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 </vt:lpstr>
      <vt:lpstr>Паспорт проекта </vt:lpstr>
      <vt:lpstr>Презентация PowerPoint</vt:lpstr>
      <vt:lpstr>Цель проекта: </vt:lpstr>
      <vt:lpstr>Презентация PowerPoint</vt:lpstr>
      <vt:lpstr>Конкурс рисунков и поделок на тему «Гэсэр»  (сентябрь 2021)</vt:lpstr>
      <vt:lpstr>Прочтение отрывка из эпоса «Гэсэр»</vt:lpstr>
      <vt:lpstr>Флэшмоб «Читаем эпос «Абай Гэсэр»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user1</cp:lastModifiedBy>
  <cp:revision>38</cp:revision>
  <dcterms:created xsi:type="dcterms:W3CDTF">2021-11-03T08:52:29Z</dcterms:created>
  <dcterms:modified xsi:type="dcterms:W3CDTF">2022-05-16T09:01:20Z</dcterms:modified>
</cp:coreProperties>
</file>